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sldIdLst>
    <p:sldId id="282" r:id="rId2"/>
    <p:sldId id="301" r:id="rId3"/>
    <p:sldId id="298" r:id="rId4"/>
    <p:sldId id="299" r:id="rId5"/>
    <p:sldId id="300" r:id="rId6"/>
    <p:sldId id="297" r:id="rId7"/>
    <p:sldId id="284" r:id="rId8"/>
    <p:sldId id="286" r:id="rId9"/>
    <p:sldId id="287" r:id="rId10"/>
    <p:sldId id="288" r:id="rId11"/>
    <p:sldId id="28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FC9F8A-3609-4CF6-9D4C-5C07B2CDCF15}">
          <p14:sldIdLst/>
        </p14:section>
        <p14:section name="blob" id="{34CC8E2E-B3C8-4A82-83E3-F426E1FC85A0}">
          <p14:sldIdLst>
            <p14:sldId id="282"/>
            <p14:sldId id="301"/>
            <p14:sldId id="298"/>
            <p14:sldId id="299"/>
            <p14:sldId id="300"/>
            <p14:sldId id="297"/>
            <p14:sldId id="284"/>
            <p14:sldId id="286"/>
            <p14:sldId id="287"/>
            <p14:sldId id="288"/>
            <p14:sldId id="28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94"/>
  </p:normalViewPr>
  <p:slideViewPr>
    <p:cSldViewPr snapToGrid="0">
      <p:cViewPr varScale="1">
        <p:scale>
          <a:sx n="117" d="100"/>
          <a:sy n="117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033904-B801-404D-B37B-F6C0D787B019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66E276-4EA8-4791-A327-DF2B86DDB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33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3d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52857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Volume of parallelepiped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75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Product property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4134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3d transformation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887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Special box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897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Determinant is zero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04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Basis vector orientation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545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how to compute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40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2d determinant formula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01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Full formula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1036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3d det formula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138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747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12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090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710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466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6550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26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92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790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0232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620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EFC9A1-5A7E-4679-8C26-9D923390DC10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E2822-2BE1-4B58-96CA-291D4E5D05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076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microsoft.com/office/2007/relationships/media" Target="../media/media9.mp4"/><Relationship Id="rId7" Type="http://schemas.openxmlformats.org/officeDocument/2006/relationships/image" Target="../media/image8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7.xml"/><Relationship Id="rId4" Type="http://schemas.openxmlformats.org/officeDocument/2006/relationships/video" Target="../media/media9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5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B345E3-DC57-42E9-ADD1-F5709EC8BF97}"/>
              </a:ext>
            </a:extLst>
          </p:cNvPr>
          <p:cNvSpPr txBox="1"/>
          <p:nvPr/>
        </p:nvSpPr>
        <p:spPr>
          <a:xfrm>
            <a:off x="3667792" y="2721114"/>
            <a:ext cx="63522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y-AM" sz="4000" dirty="0">
                <a:latin typeface="GHEA Mariam" panose="02000503080000020003" pitchFamily="50" charset="0"/>
              </a:rPr>
              <a:t>Հիմա եռաչափ</a:t>
            </a:r>
            <a:endParaRPr lang="en-US" sz="4000" dirty="0">
              <a:latin typeface="GHEA Mariam" panose="02000503080000020003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DABD4D-A937-4612-8214-1E9DCCC1AD35}"/>
              </a:ext>
            </a:extLst>
          </p:cNvPr>
          <p:cNvSpPr txBox="1"/>
          <p:nvPr/>
        </p:nvSpPr>
        <p:spPr>
          <a:xfrm>
            <a:off x="9347363" y="3703290"/>
            <a:ext cx="4161034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>
                <a:solidFill>
                  <a:srgbClr val="FFFF00"/>
                </a:solidFill>
                <a:latin typeface="GHEA Mariam" panose="02000503080000020003" pitchFamily="50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321141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hreeDVolumeOfParallelepiped">
            <a:hlinkClick r:id="" action="ppaction://media"/>
            <a:extLst>
              <a:ext uri="{FF2B5EF4-FFF2-40B4-BE49-F238E27FC236}">
                <a16:creationId xmlns:a16="http://schemas.microsoft.com/office/drawing/2014/main" id="{CD47644A-2068-4188-8C1F-3101B309323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2" name="DeterminantIsVolumeOfParallelepiped">
            <a:hlinkClick r:id="" action="ppaction://media"/>
            <a:extLst>
              <a:ext uri="{FF2B5EF4-FFF2-40B4-BE49-F238E27FC236}">
                <a16:creationId xmlns:a16="http://schemas.microsoft.com/office/drawing/2014/main" id="{C4655C2A-C08F-4D54-ACFA-A7D7A41257B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t="19694" r="5307" b="21625"/>
          <a:stretch/>
        </p:blipFill>
        <p:spPr>
          <a:xfrm>
            <a:off x="0" y="-1"/>
            <a:ext cx="6079291" cy="2119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191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34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ductProperty">
            <a:hlinkClick r:id="" action="ppaction://media"/>
            <a:extLst>
              <a:ext uri="{FF2B5EF4-FFF2-40B4-BE49-F238E27FC236}">
                <a16:creationId xmlns:a16="http://schemas.microsoft.com/office/drawing/2014/main" id="{4ACA4957-9E97-4DBE-8565-B5CB92F7BFE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435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Transformation">
            <a:hlinkClick r:id="" action="ppaction://media"/>
            <a:extLst>
              <a:ext uri="{FF2B5EF4-FFF2-40B4-BE49-F238E27FC236}">
                <a16:creationId xmlns:a16="http://schemas.microsoft.com/office/drawing/2014/main" id="{565FD127-0A5F-4E21-A633-5E94F9C877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89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ThisSquareTellsEverything">
            <a:hlinkClick r:id="" action="ppaction://media"/>
            <a:extLst>
              <a:ext uri="{FF2B5EF4-FFF2-40B4-BE49-F238E27FC236}">
                <a16:creationId xmlns:a16="http://schemas.microsoft.com/office/drawing/2014/main" id="{EA074917-A580-4B48-8A79-7554545885A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61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38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0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ZeoDet">
            <a:hlinkClick r:id="" action="ppaction://media"/>
            <a:extLst>
              <a:ext uri="{FF2B5EF4-FFF2-40B4-BE49-F238E27FC236}">
                <a16:creationId xmlns:a16="http://schemas.microsoft.com/office/drawing/2014/main" id="{35590BF2-9C13-4CBA-A91D-E76D5B0F86A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86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reeDHandRule">
            <a:hlinkClick r:id="" action="ppaction://media"/>
            <a:extLst>
              <a:ext uri="{FF2B5EF4-FFF2-40B4-BE49-F238E27FC236}">
                <a16:creationId xmlns:a16="http://schemas.microsoft.com/office/drawing/2014/main" id="{61936F0A-2F40-4237-906D-B61A4FC6728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667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76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7F042A0-8D3E-410A-8F68-1FE87270457C}"/>
              </a:ext>
            </a:extLst>
          </p:cNvPr>
          <p:cNvSpPr txBox="1"/>
          <p:nvPr/>
        </p:nvSpPr>
        <p:spPr>
          <a:xfrm>
            <a:off x="1066800" y="1674674"/>
            <a:ext cx="10058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y-AM" sz="4400" dirty="0">
                <a:latin typeface="GHEA Mariam" panose="02000503080000020003" pitchFamily="50" charset="0"/>
              </a:rPr>
              <a:t>Իսկ </a:t>
            </a:r>
            <a:r>
              <a:rPr lang="hy-AM" sz="4400" dirty="0" err="1">
                <a:latin typeface="GHEA Mariam" panose="02000503080000020003" pitchFamily="50" charset="0"/>
              </a:rPr>
              <a:t>ո՞նց</a:t>
            </a:r>
            <a:r>
              <a:rPr lang="hy-AM" sz="4400" dirty="0">
                <a:latin typeface="GHEA Mariam" panose="02000503080000020003" pitchFamily="50" charset="0"/>
              </a:rPr>
              <a:t> հաշվենք</a:t>
            </a:r>
            <a:endParaRPr lang="en-US" sz="4400" dirty="0">
              <a:latin typeface="GHEA Mariam" panose="02000503080000020003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F80E81-05ED-4D23-958C-6C4F359E12A5}"/>
              </a:ext>
            </a:extLst>
          </p:cNvPr>
          <p:cNvSpPr txBox="1"/>
          <p:nvPr/>
        </p:nvSpPr>
        <p:spPr>
          <a:xfrm>
            <a:off x="9922042" y="2228850"/>
            <a:ext cx="3108158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dirty="0">
                <a:solidFill>
                  <a:srgbClr val="FFFF00"/>
                </a:solidFill>
                <a:latin typeface="GHEA Mariam" panose="02000503080000020003" pitchFamily="50" charset="0"/>
              </a:rPr>
              <a:t>?</a:t>
            </a:r>
            <a:endParaRPr lang="en-US" dirty="0">
              <a:solidFill>
                <a:srgbClr val="FFFF00"/>
              </a:solidFill>
              <a:latin typeface="GHEA Mariam" panose="02000503080000020003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349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woDDeterminantFormula">
            <a:hlinkClick r:id="" action="ppaction://media"/>
            <a:extLst>
              <a:ext uri="{FF2B5EF4-FFF2-40B4-BE49-F238E27FC236}">
                <a16:creationId xmlns:a16="http://schemas.microsoft.com/office/drawing/2014/main" id="{C936C9C2-257D-497B-9FBD-138312156CB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17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40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4)">
                                      <p:cBhvr>
                                        <p:cTn id="12" dur="57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llFormulaExplanation">
            <a:hlinkClick r:id="" action="ppaction://media"/>
            <a:extLst>
              <a:ext uri="{FF2B5EF4-FFF2-40B4-BE49-F238E27FC236}">
                <a16:creationId xmlns:a16="http://schemas.microsoft.com/office/drawing/2014/main" id="{FA3FE933-744D-45C3-AF0A-72B76B63F4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71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hreeDDetFormulaFast">
            <a:hlinkClick r:id="" action="ppaction://media"/>
            <a:extLst>
              <a:ext uri="{FF2B5EF4-FFF2-40B4-BE49-F238E27FC236}">
                <a16:creationId xmlns:a16="http://schemas.microsoft.com/office/drawing/2014/main" id="{A239BD9C-6641-4960-A178-8504EE9FEC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63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209</TotalTime>
  <Words>50</Words>
  <Application>Microsoft Macintosh PowerPoint</Application>
  <PresentationFormat>Widescreen</PresentationFormat>
  <Paragraphs>26</Paragraphs>
  <Slides>11</Slides>
  <Notes>11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GHEA Mariam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Մաս 5</dc:title>
  <dc:creator>Ashot</dc:creator>
  <cp:lastModifiedBy>Ashot Matevosyan</cp:lastModifiedBy>
  <cp:revision>22</cp:revision>
  <dcterms:created xsi:type="dcterms:W3CDTF">2018-03-14T14:17:10Z</dcterms:created>
  <dcterms:modified xsi:type="dcterms:W3CDTF">2024-10-12T20:48:15Z</dcterms:modified>
</cp:coreProperties>
</file>

<file path=docProps/thumbnail.jpeg>
</file>